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685.jpg"/>
  <Relationship Id="rId3" Type="http://schemas.openxmlformats.org/officeDocument/2006/relationships/image" Target="../media/PCR-EAPCI-TEXTBOOK-Dark-v23686.png"/>
  <Relationship Id="rId4" Type="http://schemas.openxmlformats.org/officeDocument/2006/relationships/image" Target="../media/025fddde3ca36dddb7a4eb268f284d523687.png"/>
  <Relationship Id="rId5" Type="http://schemas.openxmlformats.org/officeDocument/2006/relationships/image" Target="../media/161_4469_compendium-fig0136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 compendium of international guidelines for interventional practic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 compendium of international guidelines for interventional practic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k Davi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 Life-cycle of European Cardiovascular Guidelines.]]></a:t>
            </a:r>
          </a:p>
        </p:txBody>
      </p:sp>
      <p:pic>
        <p:nvPicPr>
          <p:cNvPr id="9" name="161_4469_compendium-fig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3575" y="952500"/>
            <a:ext cx="83058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2025-07-31T08:38:46Z</dcterms:created>
  <dcterms:modified xsi:type="dcterms:W3CDTF">2025-07-31T08:38:46Z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