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17.jpg"/>
  <Relationship Id="rId3" Type="http://schemas.openxmlformats.org/officeDocument/2006/relationships/image" Target="../media/PCR-EAPCI-TEXTBOOK-Dark-v22818.png"/>
  <Relationship Id="rId4" Type="http://schemas.openxmlformats.org/officeDocument/2006/relationships/image" Target="../media/7ac5b4472319c299b9714da3dbac1c412819.png"/>
  <Relationship Id="rId5" Type="http://schemas.openxmlformats.org/officeDocument/2006/relationships/image" Target="../media/126_1519_Figure-1282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ifferent types of atrial septal defectsSVC (superior vena cava), IVC (inferior vena cava), A (superior sinus venosus defect), B (secundum ASD), C (inferior sinus venosus defect), D (primum ASD), E (coronary sinus ASD).]]></a:t>
            </a:r>
          </a:p>
        </p:txBody>
      </p:sp>
      <p:pic>
        <p:nvPicPr>
          <p:cNvPr id="9" name="126_1519_Figure 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4850" y="952500"/>
            <a:ext cx="315277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2025-07-31T08:38:28Z</dcterms:created>
  <dcterms:modified xsi:type="dcterms:W3CDTF">2025-07-31T08:38:28Z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