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37.jpg"/>
  <Relationship Id="rId3" Type="http://schemas.openxmlformats.org/officeDocument/2006/relationships/image" Target="../media/PCR-EAPCI-TEXTBOOK-Dark-v22938.png"/>
  <Relationship Id="rId4" Type="http://schemas.openxmlformats.org/officeDocument/2006/relationships/image" Target="../media/2936171627045648f0588d6b064ec82f2939.png"/>
  <Relationship Id="rId5" Type="http://schemas.openxmlformats.org/officeDocument/2006/relationships/image" Target="../media/126_2395_3_36_Wohrle_Videos_01_01_0-thumbnail29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E with Colour Doppler showing the LR shunt of a secundum ASD.]]></a:t>
            </a:r>
          </a:p>
        </p:txBody>
      </p:sp>
      <p:pic>
        <p:nvPicPr>
          <p:cNvPr id="9" name="126_2395_3_36_Wohrle_Videos_01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1450" y="1685925"/>
            <a:ext cx="42291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