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85.jpg"/>
  <Relationship Id="rId3" Type="http://schemas.openxmlformats.org/officeDocument/2006/relationships/image" Target="../media/PCR-EAPCI-TEXTBOOK-Dark-v22886.png"/>
  <Relationship Id="rId4" Type="http://schemas.openxmlformats.org/officeDocument/2006/relationships/image" Target="../media/6c0c0c4000565e971bda370072b463562887.png"/>
  <Relationship Id="rId5" Type="http://schemas.openxmlformats.org/officeDocument/2006/relationships/image" Target="../media/126_2429_3_36_Wohrle_Videos_10_01_0-thumbnail28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0-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EE with PFO.]]></a:t>
            </a:r>
          </a:p>
        </p:txBody>
      </p:sp>
      <p:pic>
        <p:nvPicPr>
          <p:cNvPr id="9" name="126_2429_3_36_Wohrle_Videos_10_01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81450" y="1685925"/>
            <a:ext cx="42291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