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89.jpg"/>
  <Relationship Id="rId3" Type="http://schemas.openxmlformats.org/officeDocument/2006/relationships/image" Target="../media/PCR-EAPCI-TEXTBOOK-Dark-v22890.png"/>
  <Relationship Id="rId4" Type="http://schemas.openxmlformats.org/officeDocument/2006/relationships/image" Target="../media/5ae38a34e9d043af2203fc0e8eed062f2891.png"/>
  <Relationship Id="rId5" Type="http://schemas.openxmlformats.org/officeDocument/2006/relationships/image" Target="../media/126_2431_3_36_Wohrle_Videos_10_03_0-thumbnail28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ease of a first-generation device with stiff wires. Note the shift in final position after the forceps is opened.]]></a:t>
            </a:r>
          </a:p>
        </p:txBody>
      </p:sp>
      <p:pic>
        <p:nvPicPr>
          <p:cNvPr id="9" name="126_2431_3_36_Wohrle_Videos_10_03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