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013.jpg"/>
  <Relationship Id="rId3" Type="http://schemas.openxmlformats.org/officeDocument/2006/relationships/image" Target="../media/PCR-EAPCI-TEXTBOOK-Dark-v23014.png"/>
  <Relationship Id="rId4" Type="http://schemas.openxmlformats.org/officeDocument/2006/relationships/image" Target="../media/435d2e491c588f4ed2b2415fcd3b773c3015.png"/>
  <Relationship Id="rId5" Type="http://schemas.openxmlformats.org/officeDocument/2006/relationships/image" Target="../media/126_2432_3_36_Wohrle_Videos_10_04_0-thumbnail30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0-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outine 3 months TEE demonstrates the perforation of one of the stiff wires into the aortic wall.]]></a:t>
            </a:r>
          </a:p>
        </p:txBody>
      </p:sp>
      <p:pic>
        <p:nvPicPr>
          <p:cNvPr id="9" name="126_2432_3_36_Wohrle_Videos_10_04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