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017.jpg"/>
  <Relationship Id="rId3" Type="http://schemas.openxmlformats.org/officeDocument/2006/relationships/image" Target="../media/PCR-EAPCI-TEXTBOOK-Dark-v23018.png"/>
  <Relationship Id="rId4" Type="http://schemas.openxmlformats.org/officeDocument/2006/relationships/image" Target="../media/1784eaa54acc1b061528f4fcd5ab170a3019.png"/>
  <Relationship Id="rId5" Type="http://schemas.openxmlformats.org/officeDocument/2006/relationships/image" Target="../media/126_2434_3_36_Wohrle_Videos_10_06_0-thumbnail30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0-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urther TEE evaluation demonstrates a small thrombus attached to the LA disc. The occluder was surgically removed.]]></a:t>
            </a:r>
          </a:p>
        </p:txBody>
      </p:sp>
      <p:pic>
        <p:nvPicPr>
          <p:cNvPr id="9" name="126_2434_3_36_Wohrle_Videos_10_06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