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941.jpg"/>
  <Relationship Id="rId3" Type="http://schemas.openxmlformats.org/officeDocument/2006/relationships/image" Target="../media/PCR-EAPCI-TEXTBOOK-Dark-v22942.png"/>
  <Relationship Id="rId4" Type="http://schemas.openxmlformats.org/officeDocument/2006/relationships/image" Target="../media/97b4d7de0b190d313f6626aee85599452943.png"/>
  <Relationship Id="rId5" Type="http://schemas.openxmlformats.org/officeDocument/2006/relationships/image" Target="../media/126_2397_3_36_Wohrle_Videos_02_0-thumbnail29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iagnosis of ASD. 3D TEE imaging demonstrates a typical secundum ASD with sufficient rims for percutaneous ASD closure.]]></a:t>
            </a:r>
          </a:p>
        </p:txBody>
      </p:sp>
      <p:pic>
        <p:nvPicPr>
          <p:cNvPr id="9" name="126_2397_3_36_Wohrle_Videos_02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68592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2025-07-31T08:38:28Z</dcterms:created>
  <dcterms:modified xsi:type="dcterms:W3CDTF">2025-07-31T08:38:28Z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