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25.jpg"/>
  <Relationship Id="rId3" Type="http://schemas.openxmlformats.org/officeDocument/2006/relationships/image" Target="../media/PCR-EAPCI-TEXTBOOK-Dark-v22826.png"/>
  <Relationship Id="rId4" Type="http://schemas.openxmlformats.org/officeDocument/2006/relationships/image" Target="../media/a7183e51b5e28af00d76da5f5c17ea1b2827.png"/>
  <Relationship Id="rId5" Type="http://schemas.openxmlformats.org/officeDocument/2006/relationships/image" Target="../media/126_2398_3_36_Wohrle_Videos_03_01_0-thumbnail28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3-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izing of ASD with stop-flow technique.]]></a:t>
            </a:r>
          </a:p>
        </p:txBody>
      </p:sp>
      <p:pic>
        <p:nvPicPr>
          <p:cNvPr id="9" name="126_2398_3_36_Wohrle_Videos_03_01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2025-07-31T08:38:28Z</dcterms:created>
  <dcterms:modified xsi:type="dcterms:W3CDTF">2025-07-31T08:38:28Z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