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29.jpg"/>
  <Relationship Id="rId3" Type="http://schemas.openxmlformats.org/officeDocument/2006/relationships/image" Target="../media/PCR-EAPCI-TEXTBOOK-Dark-v22830.png"/>
  <Relationship Id="rId4" Type="http://schemas.openxmlformats.org/officeDocument/2006/relationships/image" Target="../media/e122d1de2b6ccd804a284a48e576c1942831.png"/>
  <Relationship Id="rId5" Type="http://schemas.openxmlformats.org/officeDocument/2006/relationships/image" Target="../media/126_2400_3_36_Wohrle_Videos_04_01_0-thumbnail28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4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vice embolisation in LV of an Amplatzer ASD Occluder after unscrewing from the delivery cable.]]></a:t>
            </a:r>
          </a:p>
        </p:txBody>
      </p:sp>
      <p:pic>
        <p:nvPicPr>
          <p:cNvPr id="9" name="126_2400_3_36_Wohrle_Videos_04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