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949.jpg"/>
  <Relationship Id="rId3" Type="http://schemas.openxmlformats.org/officeDocument/2006/relationships/image" Target="../media/PCR-EAPCI-TEXTBOOK-Dark-v22950.png"/>
  <Relationship Id="rId4" Type="http://schemas.openxmlformats.org/officeDocument/2006/relationships/image" Target="../media/9a5544c96e66e875efafa2e22673bc0e2951.png"/>
  <Relationship Id="rId5" Type="http://schemas.openxmlformats.org/officeDocument/2006/relationships/image" Target="../media/126_2401_3_36_Wohrle_Videos_04_02_0-thumbnail29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4-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device embolised to the mitral valve between the papillary muscles.]]></a:t>
            </a:r>
          </a:p>
        </p:txBody>
      </p:sp>
      <p:pic>
        <p:nvPicPr>
          <p:cNvPr id="9" name="126_2401_3_36_Wohrle_Videos_04_02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68592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2025-07-31T08:38:28Z</dcterms:created>
  <dcterms:modified xsi:type="dcterms:W3CDTF">2025-07-31T08:38:28Z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