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33.jpg"/>
  <Relationship Id="rId3" Type="http://schemas.openxmlformats.org/officeDocument/2006/relationships/image" Target="../media/PCR-EAPCI-TEXTBOOK-Dark-v22834.png"/>
  <Relationship Id="rId4" Type="http://schemas.openxmlformats.org/officeDocument/2006/relationships/image" Target="../media/c63f18688cb12aded38deab228cf08042835.png"/>
  <Relationship Id="rId5" Type="http://schemas.openxmlformats.org/officeDocument/2006/relationships/image" Target="../media/126_2402_3_36_Wohrle_Videos_05_0-thumbnail28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vice dislocation. Dislocation of an Amplatzer ASD Occluder after release from the delivery cable. The device is dislocated at the aortic rim.]]></a:t>
            </a:r>
          </a:p>
        </p:txBody>
      </p:sp>
      <p:pic>
        <p:nvPicPr>
          <p:cNvPr id="9" name="126_2402_3_36_Wohrle_Videos_05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