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53.jpg"/>
  <Relationship Id="rId3" Type="http://schemas.openxmlformats.org/officeDocument/2006/relationships/image" Target="../media/PCR-EAPCI-TEXTBOOK-Dark-v22954.png"/>
  <Relationship Id="rId4" Type="http://schemas.openxmlformats.org/officeDocument/2006/relationships/image" Target="../media/6bd05e2d4989cc64532fe8c7664deb9d2955.png"/>
  <Relationship Id="rId5" Type="http://schemas.openxmlformats.org/officeDocument/2006/relationships/image" Target="../media/126_2403_3_36_Wohrle_Videos_06_01_0-thumbnail29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6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of a PFO with proper Valsalva manoeuvre. The atrial septum shifts from RA to LA resulting in a funnel with wide opening of the PFO.]]></a:t>
            </a:r>
          </a:p>
        </p:txBody>
      </p:sp>
      <p:pic>
        <p:nvPicPr>
          <p:cNvPr id="9" name="126_2403_3_36_Wohrle_Videos_06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