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37.jpg"/>
  <Relationship Id="rId3" Type="http://schemas.openxmlformats.org/officeDocument/2006/relationships/image" Target="../media/PCR-EAPCI-TEXTBOOK-Dark-v22838.png"/>
  <Relationship Id="rId4" Type="http://schemas.openxmlformats.org/officeDocument/2006/relationships/image" Target="../media/4484dd506622c3126ddb05cf567f17e22839.png"/>
  <Relationship Id="rId5" Type="http://schemas.openxmlformats.org/officeDocument/2006/relationships/image" Target="../media/126_2404_3_36_Wohrle_Videos_06_02_0-thumbnail28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6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ame patient with bubble testing. Note the severe bubble passage during shift of the atrial septum in LA. Bubbles are nicely seen in LA and also in the cross-sectional view of the aorta.]]></a:t>
            </a:r>
          </a:p>
        </p:txBody>
      </p:sp>
      <p:pic>
        <p:nvPicPr>
          <p:cNvPr id="9" name="126_2404_3_36_Wohrle_Videos_06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56210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