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957.jpg"/>
  <Relationship Id="rId3" Type="http://schemas.openxmlformats.org/officeDocument/2006/relationships/image" Target="../media/PCR-EAPCI-TEXTBOOK-Dark-v22958.png"/>
  <Relationship Id="rId4" Type="http://schemas.openxmlformats.org/officeDocument/2006/relationships/image" Target="../media/2a4b382e736a87ef02597259bff3dd022959.png"/>
  <Relationship Id="rId5" Type="http://schemas.openxmlformats.org/officeDocument/2006/relationships/image" Target="../media/126_2405_3_36_Wohrle_Videos_07_01_0-thumbnail296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7-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ubble passage demonstrated in TEE in a patient with cryptogenic stroke.]]></a:t>
            </a:r>
          </a:p>
        </p:txBody>
      </p:sp>
      <p:pic>
        <p:nvPicPr>
          <p:cNvPr id="9" name="126_2405_3_36_Wohrle_Videos_07_01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685925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