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81.jpg"/>
  <Relationship Id="rId3" Type="http://schemas.openxmlformats.org/officeDocument/2006/relationships/image" Target="../media/PCR-EAPCI-TEXTBOOK-Dark-v22982.png"/>
  <Relationship Id="rId4" Type="http://schemas.openxmlformats.org/officeDocument/2006/relationships/image" Target="../media/2fab925275f5be350f3585e8ec2a01d62983.png"/>
  <Relationship Id="rId5" Type="http://schemas.openxmlformats.org/officeDocument/2006/relationships/image" Target="../media/126_2416_3_36_Wohrle_Videos_07_10_0-thumbnail29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giographic documentation of correct position of the device. No residual shunting.]]></a:t>
            </a:r>
          </a:p>
        </p:txBody>
      </p:sp>
      <p:pic>
        <p:nvPicPr>
          <p:cNvPr id="9" name="126_2416_3_36_Wohrle_Videos_07_10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