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61.jpg"/>
  <Relationship Id="rId3" Type="http://schemas.openxmlformats.org/officeDocument/2006/relationships/image" Target="../media/PCR-EAPCI-TEXTBOOK-Dark-v22862.png"/>
  <Relationship Id="rId4" Type="http://schemas.openxmlformats.org/officeDocument/2006/relationships/image" Target="../media/e6b2f6f51366472fb34e7b7dc77cd1642863.png"/>
  <Relationship Id="rId5" Type="http://schemas.openxmlformats.org/officeDocument/2006/relationships/image" Target="../media/126_2417_3_36_Wohrle_Videos_07_11_0-thumbnail28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ubble testing with TEE and Valsalva manoeuvre after device implantation. No bubbles are seen in LA or aorta.]]></a:t>
            </a:r>
          </a:p>
        </p:txBody>
      </p:sp>
      <p:pic>
        <p:nvPicPr>
          <p:cNvPr id="9" name="126_2417_3_36_Wohrle_Videos_07_1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