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841.jpg"/>
  <Relationship Id="rId3" Type="http://schemas.openxmlformats.org/officeDocument/2006/relationships/image" Target="../media/PCR-EAPCI-TEXTBOOK-Dark-v22842.png"/>
  <Relationship Id="rId4" Type="http://schemas.openxmlformats.org/officeDocument/2006/relationships/image" Target="../media/2cb53b780c73345661f66be49a2aa6982843.png"/>
  <Relationship Id="rId5" Type="http://schemas.openxmlformats.org/officeDocument/2006/relationships/image" Target="../media/126_2406_3_36_Wohrle_Videos_07_02_0-thumbnail284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7-2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FO occluder implantation was performed with TEE guidance. The PFO was passed with a wire in typical location.]]></a:t>
            </a:r>
          </a:p>
        </p:txBody>
      </p:sp>
      <p:pic>
        <p:nvPicPr>
          <p:cNvPr id="9" name="126_2406_3_36_Wohrle_Videos_07_02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67250" y="1685925"/>
            <a:ext cx="28575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5">
  <a:themeElements>
    <a:clrScheme name="Theme9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