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5.jpg"/>
  <Relationship Id="rId3" Type="http://schemas.openxmlformats.org/officeDocument/2006/relationships/image" Target="../media/PCR-EAPCI-TEXTBOOK-Dark-v22846.png"/>
  <Relationship Id="rId4" Type="http://schemas.openxmlformats.org/officeDocument/2006/relationships/image" Target="../media/fb048587e1de7b37cdbf3646e451a25a2847.png"/>
  <Relationship Id="rId5" Type="http://schemas.openxmlformats.org/officeDocument/2006/relationships/image" Target="../media/126_2408_3_36_Wohrle_Videos_07_04_0-thumbnail28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stiff wire is advanced inside the multipurpose catheter in the LUPV.]]></a:t>
            </a:r>
          </a:p>
        </p:txBody>
      </p:sp>
      <p:pic>
        <p:nvPicPr>
          <p:cNvPr id="9" name="126_2408_3_36_Wohrle_Videos_07_04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