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49.jpg"/>
  <Relationship Id="rId3" Type="http://schemas.openxmlformats.org/officeDocument/2006/relationships/image" Target="../media/PCR-EAPCI-TEXTBOOK-Dark-v22850.png"/>
  <Relationship Id="rId4" Type="http://schemas.openxmlformats.org/officeDocument/2006/relationships/image" Target="../media/e17b4f9e754121555b616864e8f99ad62851.png"/>
  <Relationship Id="rId5" Type="http://schemas.openxmlformats.org/officeDocument/2006/relationships/image" Target="../media/126_2410_3_36_Wohrle_Videos_07_06_0-thumbnail28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7-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fter careful backward bleeding and flushing of the delivery sheath the device (BioSTAR; NMT Medical, Boston, MA, USA) was advanced while the delivery sheath was kept in a stable position in the LUPV.]]></a:t>
            </a:r>
          </a:p>
        </p:txBody>
      </p:sp>
      <p:pic>
        <p:nvPicPr>
          <p:cNvPr id="9" name="126_2410_3_36_Wohrle_Videos_07_06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5621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