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69.jpg"/>
  <Relationship Id="rId3" Type="http://schemas.openxmlformats.org/officeDocument/2006/relationships/image" Target="../media/PCR-EAPCI-TEXTBOOK-Dark-v22970.png"/>
  <Relationship Id="rId4" Type="http://schemas.openxmlformats.org/officeDocument/2006/relationships/image" Target="../media/d43d9e68da1e7da5487f5d4e122b7d3e2971.png"/>
  <Relationship Id="rId5" Type="http://schemas.openxmlformats.org/officeDocument/2006/relationships/image" Target="../media/126_2411_3_36_Wohrle_Videos_07_07_01_0-thumbnail29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7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ening of the LA disc in LA near LUPV – fluoroscopic view.]]></a:t>
            </a:r>
          </a:p>
        </p:txBody>
      </p:sp>
      <p:pic>
        <p:nvPicPr>
          <p:cNvPr id="9" name="126_2411_3_36_Wohrle_Videos_07_07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