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53.jpg"/>
  <Relationship Id="rId3" Type="http://schemas.openxmlformats.org/officeDocument/2006/relationships/image" Target="../media/PCR-EAPCI-TEXTBOOK-Dark-v22854.png"/>
  <Relationship Id="rId4" Type="http://schemas.openxmlformats.org/officeDocument/2006/relationships/image" Target="../media/045afea4ea201f12434365846c9ad07d2855.png"/>
  <Relationship Id="rId5" Type="http://schemas.openxmlformats.org/officeDocument/2006/relationships/image" Target="../media/126_2413_3_36_Wohrle_Videos_07_08_01_0-thumbnail28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7-8-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LA disc is nicely attached to the atrial septum. The RA disc is delivered by retracting the delivery sheath while the device is kept stable in position.]]></a:t>
            </a:r>
          </a:p>
        </p:txBody>
      </p:sp>
      <p:pic>
        <p:nvPicPr>
          <p:cNvPr id="9" name="126_2413_3_36_Wohrle_Videos_07_08_01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5621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