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77.jpg"/>
  <Relationship Id="rId3" Type="http://schemas.openxmlformats.org/officeDocument/2006/relationships/image" Target="../media/PCR-EAPCI-TEXTBOOK-Dark-v22978.png"/>
  <Relationship Id="rId4" Type="http://schemas.openxmlformats.org/officeDocument/2006/relationships/image" Target="../media/20d7f80920472e466ee1221a4fe25b202979.png"/>
  <Relationship Id="rId5" Type="http://schemas.openxmlformats.org/officeDocument/2006/relationships/image" Target="../media/126_2414_3_36_Wohrle_Videos_07_08_02_0-thumbnail29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8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E view of RA disc delivery. The occluder nicely covers the atrial septum.]]></a:t>
            </a:r>
          </a:p>
        </p:txBody>
      </p:sp>
      <p:pic>
        <p:nvPicPr>
          <p:cNvPr id="9" name="126_2414_3_36_Wohrle_Videos_07_08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