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985.jpg"/>
  <Relationship Id="rId3" Type="http://schemas.openxmlformats.org/officeDocument/2006/relationships/image" Target="../media/PCR-EAPCI-TEXTBOOK-Dark-v22986.png"/>
  <Relationship Id="rId4" Type="http://schemas.openxmlformats.org/officeDocument/2006/relationships/image" Target="../media/3de2369b6453f9a3b16d3c632749717e2987.png"/>
  <Relationship Id="rId5" Type="http://schemas.openxmlformats.org/officeDocument/2006/relationships/image" Target="../media/126_2418_3_36_Wohrle_Videos_08_01_0-thumbnail298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Atrial septal defect and patent foramen ovale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trial septal defect and patent foramen ovale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Jochen Wöhrle, Julia Seeg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MOVING IMAGE 8-1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EE demonstrates PFO with 11 mm tunnel length. The guidewire for occluder implantation is already placed in LUPV and opens the PFO.]]></a:t>
            </a:r>
          </a:p>
        </p:txBody>
      </p:sp>
      <p:pic>
        <p:nvPicPr>
          <p:cNvPr id="9" name="126_2418_3_36_Wohrle_Videos_08_01_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1000" y="1685925"/>
            <a:ext cx="3810000" cy="2857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0">
  <a:themeElements>
    <a:clrScheme name="Theme6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2025-07-31T08:38:29Z</dcterms:created>
  <dcterms:modified xsi:type="dcterms:W3CDTF">2025-07-31T08:38:29Z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