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65.jpg"/>
  <Relationship Id="rId3" Type="http://schemas.openxmlformats.org/officeDocument/2006/relationships/image" Target="../media/PCR-EAPCI-TEXTBOOK-Dark-v22866.png"/>
  <Relationship Id="rId4" Type="http://schemas.openxmlformats.org/officeDocument/2006/relationships/image" Target="../media/4bd7595a505dcf4afe9acb601c0609092867.png"/>
  <Relationship Id="rId5" Type="http://schemas.openxmlformats.org/officeDocument/2006/relationships/image" Target="../media/126_2419_3_36_Wohrle_Videos_08_02_0-thumbnail28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elivery sheath is placed in body of LA. Withdrawal of the delivery sheath opens the LA disc with the low-profile Nitinol anchors of the Premere PFO Closure System.]]></a:t>
            </a:r>
          </a:p>
        </p:txBody>
      </p:sp>
      <p:pic>
        <p:nvPicPr>
          <p:cNvPr id="9" name="126_2419_3_36_Wohrle_Videos_08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56210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