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8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869.jpg"/>
  <Relationship Id="rId3" Type="http://schemas.openxmlformats.org/officeDocument/2006/relationships/image" Target="../media/PCR-EAPCI-TEXTBOOK-Dark-v22870.png"/>
  <Relationship Id="rId4" Type="http://schemas.openxmlformats.org/officeDocument/2006/relationships/image" Target="../media/61bbf30bbadf2ce0218098aee0801fe32871.png"/>
  <Relationship Id="rId5" Type="http://schemas.openxmlformats.org/officeDocument/2006/relationships/image" Target="../media/126_2420_3_36_Wohrle_Videos_08_03_0-thumbnail287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Atrial septal defect and patent foramen ovale closure"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Atrial septal defect and patent foramen ovale closure]]></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Jochen Wöhrle, Julia Seeg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MOVING IMAGE 8-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e LA disc is connected to a tether and nicely attached to the left side of the atrial septum. The right anchor slides over this tether towards the left anchor enabling the device to adapt to varying septal anatomies and tunnel lengths.]]></a:t>
            </a:r>
          </a:p>
        </p:txBody>
      </p:sp>
      <p:pic>
        <p:nvPicPr>
          <p:cNvPr id="9" name="126_2420_3_36_Wohrle_Videos_08_03_0" descr=""/>
          <p:cNvPicPr>
            <a:picLocks noChangeAspect="1"/>
          </p:cNvPicPr>
          <p:nvPr/>
        </p:nvPicPr>
        <p:blipFill>
          <a:blip r:embed="rId5"/>
          <a:stretch>
            <a:fillRect/>
          </a:stretch>
        </p:blipFill>
        <p:spPr>
          <a:xfrm>
            <a:off x="4191000" y="1562100"/>
            <a:ext cx="3810000" cy="2857500"/>
          </a:xfrm>
          <a:prstGeom prst="rect">
            <a:avLst/>
          </a:prstGeom>
          <a:noFill/>
        </p:spPr>
      </p:pic>
    </p:spTree>
  </p:cSld>
  <p:clrMapOvr>
    <a:masterClrMapping/>
  </p:clrMapOvr>
</p:sld>
</file>

<file path=ppt/theme/theme1.xml><?xml version="1.0" encoding="utf-8"?>
<a:theme xmlns:a="http://schemas.openxmlformats.org/drawingml/2006/main" name="Theme69">
  <a:themeElements>
    <a:clrScheme name="Theme6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2025-07-31T08:38:29Z</dcterms:created>
  <dcterms:modified xsi:type="dcterms:W3CDTF">2025-07-31T08:38:29Z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