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89.jpg"/>
  <Relationship Id="rId3" Type="http://schemas.openxmlformats.org/officeDocument/2006/relationships/image" Target="../media/PCR-EAPCI-TEXTBOOK-Dark-v22990.png"/>
  <Relationship Id="rId4" Type="http://schemas.openxmlformats.org/officeDocument/2006/relationships/image" Target="../media/36cf4c364759481c1f0213063b0702cf2991.png"/>
  <Relationship Id="rId5" Type="http://schemas.openxmlformats.org/officeDocument/2006/relationships/image" Target="../media/126_2421_3_36_Wohrle_Videos_08_04_0-thumbnail29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8-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oth discs are delivered. Due to the flexible tether, there is no tension on the system and the final position can be evaluated.]]></a:t>
            </a:r>
          </a:p>
        </p:txBody>
      </p:sp>
      <p:pic>
        <p:nvPicPr>
          <p:cNvPr id="9" name="126_2421_3_36_Wohrle_Videos_08_04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