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873.jpg"/>
  <Relationship Id="rId3" Type="http://schemas.openxmlformats.org/officeDocument/2006/relationships/image" Target="../media/PCR-EAPCI-TEXTBOOK-Dark-v22874.png"/>
  <Relationship Id="rId4" Type="http://schemas.openxmlformats.org/officeDocument/2006/relationships/image" Target="../media/15323abfd597460cef8917d3755f4f132875.png"/>
  <Relationship Id="rId5" Type="http://schemas.openxmlformats.org/officeDocument/2006/relationships/image" Target="../media/126_2422_3_36_Wohrle_Videos_08_05_0-thumbnail287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Atrial septal defect and patent foramen ovale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trial septal defect and patent foramen ovale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ochen Wöhrle, Julia Seeg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8-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delivery sheath is advanced to the device and the tether is cut.]]></a:t>
            </a:r>
          </a:p>
        </p:txBody>
      </p:sp>
      <p:pic>
        <p:nvPicPr>
          <p:cNvPr id="9" name="126_2422_3_36_Wohrle_Videos_08_05_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1000" y="1685925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2025-07-31T08:38:29Z</dcterms:created>
  <dcterms:modified xsi:type="dcterms:W3CDTF">2025-07-31T08:38:29Z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