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93.jpg"/>
  <Relationship Id="rId3" Type="http://schemas.openxmlformats.org/officeDocument/2006/relationships/image" Target="../media/PCR-EAPCI-TEXTBOOK-Dark-v22994.png"/>
  <Relationship Id="rId4" Type="http://schemas.openxmlformats.org/officeDocument/2006/relationships/image" Target="../media/078bd98a259005d3abf0c83af2c54cbf2995.png"/>
  <Relationship Id="rId5" Type="http://schemas.openxmlformats.org/officeDocument/2006/relationships/image" Target="../media/126_2423_3_36_Wohrle_Videos_08_06_0-thumbnail29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o bubble passage after device implantation in TEE with Valsalva manoeuvre.]]></a:t>
            </a:r>
          </a:p>
        </p:txBody>
      </p:sp>
      <p:pic>
        <p:nvPicPr>
          <p:cNvPr id="9" name="126_2423_3_36_Wohrle_Videos_08_06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