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77.jpg"/>
  <Relationship Id="rId3" Type="http://schemas.openxmlformats.org/officeDocument/2006/relationships/image" Target="../media/PCR-EAPCI-TEXTBOOK-Dark-v22878.png"/>
  <Relationship Id="rId4" Type="http://schemas.openxmlformats.org/officeDocument/2006/relationships/image" Target="../media/c9f2a455182011df8640d83eefd6cd2d2879.png"/>
  <Relationship Id="rId5" Type="http://schemas.openxmlformats.org/officeDocument/2006/relationships/image" Target="../media/126_2424_3_36_Wohrle_Videos_08_07_0-thumbnail288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8-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EE 3 months after device implantation shows a perfect result without bubble passage.]]></a:t>
            </a:r>
          </a:p>
        </p:txBody>
      </p:sp>
      <p:pic>
        <p:nvPicPr>
          <p:cNvPr id="9" name="126_2424_3_36_Wohrle_Videos_08_07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