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81.jpg"/>
  <Relationship Id="rId3" Type="http://schemas.openxmlformats.org/officeDocument/2006/relationships/image" Target="../media/PCR-EAPCI-TEXTBOOK-Dark-v22882.png"/>
  <Relationship Id="rId4" Type="http://schemas.openxmlformats.org/officeDocument/2006/relationships/image" Target="../media/734b3edbacc8b45852b3528b5321ab842883.png"/>
  <Relationship Id="rId5" Type="http://schemas.openxmlformats.org/officeDocument/2006/relationships/image" Target="../media/126_2426_3_36_Wohrle_Videos_09_02_0-thumbnail288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9-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ver the stiff guidewire in the LUPV the intra-tunnel device FlatStent (Coherex Medical, Salt Lake City, UT, USA) was implanted without a delivery sheath. This eliminates the possibility of air embolism. The stable position of the device is tested.]]></a:t>
            </a:r>
          </a:p>
        </p:txBody>
      </p:sp>
      <p:pic>
        <p:nvPicPr>
          <p:cNvPr id="9" name="126_2426_3_36_Wohrle_Videos_09_02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56210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