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001.jpg"/>
  <Relationship Id="rId3" Type="http://schemas.openxmlformats.org/officeDocument/2006/relationships/image" Target="../media/PCR-EAPCI-TEXTBOOK-Dark-v23002.png"/>
  <Relationship Id="rId4" Type="http://schemas.openxmlformats.org/officeDocument/2006/relationships/image" Target="../media/4b5fab8fa4d71aee5fd7cd7888bdff983003.png"/>
  <Relationship Id="rId5" Type="http://schemas.openxmlformats.org/officeDocument/2006/relationships/image" Target="../media/126_2427_3_36_Wohrle_Videos_09_03_0-thumbnail30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9-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guidewire was retrieved. The device is released.]]></a:t>
            </a:r>
          </a:p>
        </p:txBody>
      </p:sp>
      <p:pic>
        <p:nvPicPr>
          <p:cNvPr id="9" name="126_2427_3_36_Wohrle_Videos_09_03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