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713.jpg"/>
  <Relationship Id="rId3" Type="http://schemas.openxmlformats.org/officeDocument/2006/relationships/image" Target="../media/PCR-EAPCI-TEXTBOOK-Dark-v21714.png"/>
  <Relationship Id="rId4" Type="http://schemas.openxmlformats.org/officeDocument/2006/relationships/image" Target="../media/cd1a2fb5ebfb94e8087dc85836a6e63d1715.png"/>
  <Relationship Id="rId5" Type="http://schemas.openxmlformats.org/officeDocument/2006/relationships/image" Target="../media/101_1602_Figure1171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Bifurcation lesions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Bifurcation lesions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hierry Lefèvre, Thomas Hovass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haracteristics of flow in bifurcations (adapted from Chatzisisis)]]></a:t>
            </a:r>
          </a:p>
        </p:txBody>
      </p:sp>
      <p:pic>
        <p:nvPicPr>
          <p:cNvPr id="9" name="101_1602_Figure1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38450" y="952500"/>
            <a:ext cx="6496050" cy="4324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2025-07-31T08:38:07Z</dcterms:created>
  <dcterms:modified xsi:type="dcterms:W3CDTF">2025-07-31T08:38:07Z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