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33.jpg"/>
  <Relationship Id="rId3" Type="http://schemas.openxmlformats.org/officeDocument/2006/relationships/image" Target="../media/PCR-EAPCI-TEXTBOOK-Dark-v21734.png"/>
  <Relationship Id="rId4" Type="http://schemas.openxmlformats.org/officeDocument/2006/relationships/image" Target="../media/d568ca16c541c5e868a58ba8617feda81735.png"/>
  <Relationship Id="rId5" Type="http://schemas.openxmlformats.org/officeDocument/2006/relationships/image" Target="../media/101_1611_Figure1017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OT/Side/POT technique (RePOT): 1. stent deployment (diameter selected according to the MB distal reference. 2. Proximal optimization technique. 3. SB wiring through a distal strut. 4. SB dilatation with a NC balloon. 5. RePOT to correct the MB stent deformation. 6. Final result.]]></a:t>
            </a:r>
          </a:p>
        </p:txBody>
      </p:sp>
      <p:pic>
        <p:nvPicPr>
          <p:cNvPr id="9" name="101_1611_Figure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9925" y="1704975"/>
            <a:ext cx="5762625" cy="2581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