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737.jpg"/>
  <Relationship Id="rId3" Type="http://schemas.openxmlformats.org/officeDocument/2006/relationships/image" Target="../media/PCR-EAPCI-TEXTBOOK-Dark-v21738.png"/>
  <Relationship Id="rId4" Type="http://schemas.openxmlformats.org/officeDocument/2006/relationships/image" Target="../media/dab148a5ce3b0f7ff1235c903774897b1739.png"/>
  <Relationship Id="rId5" Type="http://schemas.openxmlformats.org/officeDocument/2006/relationships/image" Target="../media/101_1613_Figure12174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furcation lesion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furcation lesion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Thierry Lefèvre, Thomas Hovass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chematic drawings illustrating provisional bifurcation stenting with the proximal optimisation technique (POT) and final kissing balloon inflation (FKB). Of note the jailed side branch and main branch wires are swapped over after the POT.]]></a:t>
            </a:r>
          </a:p>
        </p:txBody>
      </p:sp>
      <p:pic>
        <p:nvPicPr>
          <p:cNvPr id="9" name="101_1613_Figure12" descr=""/>
          <p:cNvPicPr>
            <a:picLocks noChangeAspect="1"/>
          </p:cNvPicPr>
          <p:nvPr/>
        </p:nvPicPr>
        <p:blipFill>
          <a:blip r:embed="rId5"/>
          <a:stretch>
            <a:fillRect/>
          </a:stretch>
        </p:blipFill>
        <p:spPr>
          <a:xfrm>
            <a:off x="2752725" y="2095500"/>
            <a:ext cx="6686550" cy="1790700"/>
          </a:xfrm>
          <a:prstGeom prst="rect">
            <a:avLst/>
          </a:prstGeom>
          <a:noFill/>
        </p:spPr>
      </p:pic>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2025-07-31T08:38:08Z</dcterms:created>
  <dcterms:modified xsi:type="dcterms:W3CDTF">2025-07-31T08:38:08Z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