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845.jpg"/>
  <Relationship Id="rId3" Type="http://schemas.openxmlformats.org/officeDocument/2006/relationships/image" Target="../media/PCR-EAPCI-TEXTBOOK-Dark-v21846.png"/>
  <Relationship Id="rId4" Type="http://schemas.openxmlformats.org/officeDocument/2006/relationships/image" Target="../media/2f34f85acf9b3c2645c97af4bbe84e221847.png"/>
  <Relationship Id="rId5" Type="http://schemas.openxmlformats.org/officeDocument/2006/relationships/image" Target="../media/101_1614_Figure131848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Bifurcation lesions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Bifurcation lesions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hierry Lefèvre, Thomas Hovass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3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Schematic drawings of the «Pull-back technique» in case of difficult side branch access.]]></a:t>
            </a:r>
          </a:p>
        </p:txBody>
      </p:sp>
      <p:pic>
        <p:nvPicPr>
          <p:cNvPr id="9" name="101_1614_Figure13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05250" y="952500"/>
            <a:ext cx="4362450" cy="4333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2025-07-31T08:38:08Z</dcterms:created>
  <dcterms:modified xsi:type="dcterms:W3CDTF">2025-07-31T08:38:08Z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