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41.jpg"/>
  <Relationship Id="rId3" Type="http://schemas.openxmlformats.org/officeDocument/2006/relationships/image" Target="../media/PCR-EAPCI-TEXTBOOK-Dark-v21742.png"/>
  <Relationship Id="rId4" Type="http://schemas.openxmlformats.org/officeDocument/2006/relationships/image" Target="../media/a798f8c37964d1c06a7ad808ffd467941743.png"/>
  <Relationship Id="rId5" Type="http://schemas.openxmlformats.org/officeDocument/2006/relationships/image" Target="../media/101_1615_Figure1417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drawings of the angulated microcatheter approach in case of impossible side branch access.]]></a:t>
            </a:r>
          </a:p>
        </p:txBody>
      </p:sp>
      <p:pic>
        <p:nvPicPr>
          <p:cNvPr id="9" name="101_1615_Figur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4225" y="952500"/>
            <a:ext cx="552450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