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49.jpg"/>
  <Relationship Id="rId3" Type="http://schemas.openxmlformats.org/officeDocument/2006/relationships/image" Target="../media/PCR-EAPCI-TEXTBOOK-Dark-v21850.png"/>
  <Relationship Id="rId4" Type="http://schemas.openxmlformats.org/officeDocument/2006/relationships/image" Target="../media/e6666f6839c722ea4e6d45752f9ceb421851.png"/>
  <Relationship Id="rId5" Type="http://schemas.openxmlformats.org/officeDocument/2006/relationships/image" Target="../media/101_1616_Figure1518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hematic drawings illustrating the reversed wire technique. This is one of several advanced wire techniques that may be used for traversing an extremely angulated side branch origin.]]></a:t>
            </a:r>
          </a:p>
        </p:txBody>
      </p:sp>
      <p:pic>
        <p:nvPicPr>
          <p:cNvPr id="9" name="101_1616_Figure1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0875" y="1552575"/>
            <a:ext cx="5800725" cy="2886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