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45.jpg"/>
  <Relationship Id="rId3" Type="http://schemas.openxmlformats.org/officeDocument/2006/relationships/image" Target="../media/PCR-EAPCI-TEXTBOOK-Dark-v21746.png"/>
  <Relationship Id="rId4" Type="http://schemas.openxmlformats.org/officeDocument/2006/relationships/image" Target="../media/8e9ab2ca06900aa7c80b48a011f132f41747.png"/>
  <Relationship Id="rId5" Type="http://schemas.openxmlformats.org/officeDocument/2006/relationships/image" Target="../media/101_1617_Figure16174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chematic drawings illustrating the role of Rotablator to facilitate difficult side branch access.]]></a:t>
            </a:r>
          </a:p>
        </p:txBody>
      </p:sp>
      <p:pic>
        <p:nvPicPr>
          <p:cNvPr id="9" name="101_1617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0350" y="952500"/>
            <a:ext cx="65817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