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749.jpg"/>
  <Relationship Id="rId3" Type="http://schemas.openxmlformats.org/officeDocument/2006/relationships/image" Target="../media/PCR-EAPCI-TEXTBOOK-Dark-v21750.png"/>
  <Relationship Id="rId4" Type="http://schemas.openxmlformats.org/officeDocument/2006/relationships/image" Target="../media/956bf439603615e9f2cdb905a35662fd1751.png"/>
  <Relationship Id="rId5" Type="http://schemas.openxmlformats.org/officeDocument/2006/relationships/image" Target="../media/101_1619_Figure18175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furcation lesi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furcation lesi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hierry Lefèvre, Thomas Hovas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crucial role of stent diameter Upper panel: Schematic illustrating the effect of sizing the MB stent to its proximal diameter with subsequent carina shift and more challenging entry for equipment into the SB. Lower panel: Schematic illustrating the effect of sizing the MB stent to its distal diameter with subsequent preservation of the carina and ostial SB anatomy thus allowing easier access to the SB.]]></a:t>
            </a:r>
          </a:p>
        </p:txBody>
      </p:sp>
      <p:pic>
        <p:nvPicPr>
          <p:cNvPr id="9" name="101_1619_Figure1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2250" y="952500"/>
            <a:ext cx="66579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2025-07-31T08:38:08Z</dcterms:created>
  <dcterms:modified xsi:type="dcterms:W3CDTF">2025-07-31T08:38:08Z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