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53.jpg"/>
  <Relationship Id="rId3" Type="http://schemas.openxmlformats.org/officeDocument/2006/relationships/image" Target="../media/PCR-EAPCI-TEXTBOOK-Dark-v21754.png"/>
  <Relationship Id="rId4" Type="http://schemas.openxmlformats.org/officeDocument/2006/relationships/image" Target="../media/7a8cdd55670d0cf6eda6b8a88e31e93d1755.png"/>
  <Relationship Id="rId5" Type="http://schemas.openxmlformats.org/officeDocument/2006/relationships/image" Target="../media/101_3890_Figure1917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ole of POT Virtual bench simulation of provisional bifurcation stenting showing the improvement in stent apposition [yellow arrow] and enlargement in cell area across the SB by use of the proximal optimisation technique.]]></a:t>
            </a:r>
          </a:p>
        </p:txBody>
      </p:sp>
      <p:pic>
        <p:nvPicPr>
          <p:cNvPr id="9" name="101_3890_Figure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6575" y="952500"/>
            <a:ext cx="60198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