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17.jpg"/>
  <Relationship Id="rId3" Type="http://schemas.openxmlformats.org/officeDocument/2006/relationships/image" Target="../media/PCR-EAPCI-TEXTBOOK-Dark-v21718.png"/>
  <Relationship Id="rId4" Type="http://schemas.openxmlformats.org/officeDocument/2006/relationships/image" Target="../media/50c3f93e1627e6541235dc0efc5918341719.png"/>
  <Relationship Id="rId5" Type="http://schemas.openxmlformats.org/officeDocument/2006/relationships/image" Target="../media/101_1603_Figure217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o atheroma at the level of the carena in the majority of cases Atheroma is developing in areas of low shear, opposite to the flow divider (adapted from Shimada and Virmani)]]></a:t>
            </a:r>
          </a:p>
        </p:txBody>
      </p:sp>
      <p:pic>
        <p:nvPicPr>
          <p:cNvPr id="9" name="101_1603_Figur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09725" y="952500"/>
            <a:ext cx="896302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2025-07-31T08:38:07Z</dcterms:created>
  <dcterms:modified xsi:type="dcterms:W3CDTF">2025-07-31T08:38:07Z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