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57.jpg"/>
  <Relationship Id="rId3" Type="http://schemas.openxmlformats.org/officeDocument/2006/relationships/image" Target="../media/PCR-EAPCI-TEXTBOOK-Dark-v21858.png"/>
  <Relationship Id="rId4" Type="http://schemas.openxmlformats.org/officeDocument/2006/relationships/image" Target="../media/f77f41f377cf1d025087ed264ef3265f1859.png"/>
  <Relationship Id="rId5" Type="http://schemas.openxmlformats.org/officeDocument/2006/relationships/image" Target="../media/101_1620_Figure1918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illustrating that crossing the distal stent strut covering the side branch ostium results in more favourable ostial stent geometry than crossing more proximally.]]></a:t>
            </a:r>
          </a:p>
        </p:txBody>
      </p:sp>
      <p:pic>
        <p:nvPicPr>
          <p:cNvPr id="9" name="101_1620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8950" y="952500"/>
            <a:ext cx="61245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