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57.jpg"/>
  <Relationship Id="rId3" Type="http://schemas.openxmlformats.org/officeDocument/2006/relationships/image" Target="../media/PCR-EAPCI-TEXTBOOK-Dark-v21758.png"/>
  <Relationship Id="rId4" Type="http://schemas.openxmlformats.org/officeDocument/2006/relationships/image" Target="../media/1d29163f4e201868272d98f9a3cf4ada1759.png"/>
  <Relationship Id="rId5" Type="http://schemas.openxmlformats.org/officeDocument/2006/relationships/image" Target="../media/101_1621_Figure21176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chematic illustrating the wire pull-back technique to enter the SB after MB stenting and POT. This technique facilitate also crossing tyhroug a distal strut.]]></a:t>
            </a:r>
          </a:p>
        </p:txBody>
      </p:sp>
      <p:pic>
        <p:nvPicPr>
          <p:cNvPr id="9" name="101_1621_Figure2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3750" y="952500"/>
            <a:ext cx="550545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2025-07-31T08:38:08Z</dcterms:created>
  <dcterms:modified xsi:type="dcterms:W3CDTF">2025-07-31T08:38:08Z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