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861.jpg"/>
  <Relationship Id="rId3" Type="http://schemas.openxmlformats.org/officeDocument/2006/relationships/image" Target="../media/PCR-EAPCI-TEXTBOOK-Dark-v21862.png"/>
  <Relationship Id="rId4" Type="http://schemas.openxmlformats.org/officeDocument/2006/relationships/image" Target="../media/98c22242ea5abd72ac8bfd9ee3b522a21863.png"/>
  <Relationship Id="rId5" Type="http://schemas.openxmlformats.org/officeDocument/2006/relationships/image" Target="../media/101_2666_Figure22186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Bifurcation lesions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ifurcation lesions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ierry Lefèvre, Thomas Hovass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chematic illustrating the risk of longitudinal compression when pulling-back a non fully deflated balloon (left panel) or a jaide wire without control of the guiding catheter (left hand control).]]></a:t>
            </a:r>
          </a:p>
        </p:txBody>
      </p:sp>
      <p:pic>
        <p:nvPicPr>
          <p:cNvPr id="9" name="101_2666_Figure2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05200" y="952500"/>
            <a:ext cx="5172075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2025-07-31T08:38:08Z</dcterms:created>
  <dcterms:modified xsi:type="dcterms:W3CDTF">2025-07-31T08:38:08Z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