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61.jpg"/>
  <Relationship Id="rId3" Type="http://schemas.openxmlformats.org/officeDocument/2006/relationships/image" Target="../media/PCR-EAPCI-TEXTBOOK-Dark-v21762.png"/>
  <Relationship Id="rId4" Type="http://schemas.openxmlformats.org/officeDocument/2006/relationships/image" Target="../media/a4680a22bd736341d8aabbb1ff2a6c0d1763.png"/>
  <Relationship Id="rId5" Type="http://schemas.openxmlformats.org/officeDocument/2006/relationships/image" Target="../media/101_2667_Figure2317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ilout technique in the case of ostial SB occlusion. Inflating a small diameter balloon on the SB wire behind the MB stent can re-open the SB ostium (left panel). The MB wire or a third wire can be used to cross the MB stent into the side branch.]]></a:t>
            </a:r>
          </a:p>
        </p:txBody>
      </p:sp>
      <p:pic>
        <p:nvPicPr>
          <p:cNvPr id="9" name="101_2667_Figure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1325" y="952500"/>
            <a:ext cx="62198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