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69.jpg"/>
  <Relationship Id="rId3" Type="http://schemas.openxmlformats.org/officeDocument/2006/relationships/image" Target="../media/PCR-EAPCI-TEXTBOOK-Dark-v21870.png"/>
  <Relationship Id="rId4" Type="http://schemas.openxmlformats.org/officeDocument/2006/relationships/image" Target="../media/729c6eb173278181dafa1b06c9ce27791871.png"/>
  <Relationship Id="rId5" Type="http://schemas.openxmlformats.org/officeDocument/2006/relationships/image" Target="../media/101_2669_Figure2518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simplified technical algorythm when treating a bifurcation lesion]]></a:t>
            </a:r>
          </a:p>
        </p:txBody>
      </p:sp>
      <p:pic>
        <p:nvPicPr>
          <p:cNvPr id="9" name="101_2669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4175" y="952500"/>
            <a:ext cx="63246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