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65.jpg"/>
  <Relationship Id="rId3" Type="http://schemas.openxmlformats.org/officeDocument/2006/relationships/image" Target="../media/PCR-EAPCI-TEXTBOOK-Dark-v21766.png"/>
  <Relationship Id="rId4" Type="http://schemas.openxmlformats.org/officeDocument/2006/relationships/image" Target="../media/6450b0f3c4b2d09d1cd544a9aac735391767.png"/>
  <Relationship Id="rId5" Type="http://schemas.openxmlformats.org/officeDocument/2006/relationships/image" Target="../media/101_2670_Figure25176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difference between T and TAP technique. An optimal view of the carena is crucial.]]></a:t>
            </a:r>
          </a:p>
        </p:txBody>
      </p:sp>
      <p:pic>
        <p:nvPicPr>
          <p:cNvPr id="9" name="101_2670_Figure2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8450" y="952500"/>
            <a:ext cx="64960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2025-07-31T08:38:08Z</dcterms:created>
  <dcterms:modified xsi:type="dcterms:W3CDTF">2025-07-31T08:38:08Z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