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73.jpg"/>
  <Relationship Id="rId3" Type="http://schemas.openxmlformats.org/officeDocument/2006/relationships/image" Target="../media/PCR-EAPCI-TEXTBOOK-Dark-v21874.png"/>
  <Relationship Id="rId4" Type="http://schemas.openxmlformats.org/officeDocument/2006/relationships/image" Target="../media/240283e0831f1103af63ca18d2f861251875.png"/>
  <Relationship Id="rId5" Type="http://schemas.openxmlformats.org/officeDocument/2006/relationships/image" Target="../media/101_2671_Figure2718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rawings of the Strait Culotte Technique. This is a two-stent strategy for bifurcations. After wiring both branches, the first stent is deployed in the MB, POT is performed, SB is rewired and struts are opened, then a second stent from the PMV to the SB. After POT, the MB is rewired and a mandatory FKB is performed.]]></a:t>
            </a:r>
          </a:p>
        </p:txBody>
      </p:sp>
      <p:pic>
        <p:nvPicPr>
          <p:cNvPr id="9" name="101_2671_Figure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175" y="952500"/>
            <a:ext cx="55721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