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6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1877.jpg"/>
  <Relationship Id="rId3" Type="http://schemas.openxmlformats.org/officeDocument/2006/relationships/image" Target="../media/PCR-EAPCI-TEXTBOOK-Dark-v21878.png"/>
  <Relationship Id="rId4" Type="http://schemas.openxmlformats.org/officeDocument/2006/relationships/image" Target="../media/20c5502eddf1bc04ac03b019d64afdb11879.png"/>
  <Relationship Id="rId5" Type="http://schemas.openxmlformats.org/officeDocument/2006/relationships/image" Target="../media/101_2673_Figure291880.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Bifurcation lesions (ol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Bifurcation lesions (old)]]></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Thierry Lefèvre, Thomas Hovasse]]></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981575"/>
            <a:ext cx="9906000" cy="11144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29]]></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DK-Crush technique step by step (A) SB Stenting with protrusion. (B) SB stent balloon crush. (C) proximal SB wire recrossing. (D) First kissing balloon inflation. (E) MB stenting across the SB. (F) POT. (G) Second SB wire recrossing. (H) Second kissing balloon inflation. (H) Final result. Final POT shoul be performed if long balloons are used for kissing.]]></a:t>
            </a:r>
          </a:p>
        </p:txBody>
      </p:sp>
      <p:pic>
        <p:nvPicPr>
          <p:cNvPr id="9" name="101_2673_Figure29" descr=""/>
          <p:cNvPicPr>
            <a:picLocks noChangeAspect="1"/>
          </p:cNvPicPr>
          <p:nvPr/>
        </p:nvPicPr>
        <p:blipFill>
          <a:blip r:embed="rId5"/>
          <a:stretch>
            <a:fillRect/>
          </a:stretch>
        </p:blipFill>
        <p:spPr>
          <a:xfrm>
            <a:off x="3333750" y="952500"/>
            <a:ext cx="5514975" cy="3829050"/>
          </a:xfrm>
          <a:prstGeom prst="rect">
            <a:avLst/>
          </a:prstGeom>
          <a:noFill/>
        </p:spPr>
      </p:pic>
    </p:spTree>
  </p:cSld>
  <p:clrMapOvr>
    <a:masterClrMapping/>
  </p:clrMapOvr>
</p:sld>
</file>

<file path=ppt/theme/theme1.xml><?xml version="1.0" encoding="utf-8"?>
<a:theme xmlns:a="http://schemas.openxmlformats.org/drawingml/2006/main" name="Theme81">
  <a:themeElements>
    <a:clrScheme name="Theme8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2025-07-31T08:38:09Z</dcterms:created>
  <dcterms:modified xsi:type="dcterms:W3CDTF">2025-07-31T08:38:09Z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